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D21"/>
    <a:srgbClr val="C89800"/>
    <a:srgbClr val="F6BB00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651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498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79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098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11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154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078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2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129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242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077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873AB-4397-4B11-AAD2-6C7DEB968EC5}" type="datetimeFigureOut">
              <a:rPr kumimoji="1" lang="ja-JP" altLang="en-US" smtClean="0"/>
              <a:t>2021/8/13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32D85-24E9-4566-A10F-6F61C7AF76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8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右矢印 14"/>
          <p:cNvSpPr/>
          <p:nvPr/>
        </p:nvSpPr>
        <p:spPr>
          <a:xfrm>
            <a:off x="2564007" y="1620996"/>
            <a:ext cx="3789710" cy="10122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2555776" y="1545146"/>
            <a:ext cx="3789710" cy="1390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/>
          <p:cNvGrpSpPr/>
          <p:nvPr/>
        </p:nvGrpSpPr>
        <p:grpSpPr>
          <a:xfrm>
            <a:off x="454649" y="771378"/>
            <a:ext cx="8508621" cy="6049660"/>
            <a:chOff x="689548" y="464695"/>
            <a:chExt cx="8214609" cy="6175948"/>
          </a:xfrm>
        </p:grpSpPr>
        <p:cxnSp>
          <p:nvCxnSpPr>
            <p:cNvPr id="8" name="曲線コネクタ 7"/>
            <p:cNvCxnSpPr/>
            <p:nvPr/>
          </p:nvCxnSpPr>
          <p:spPr>
            <a:xfrm flipV="1">
              <a:off x="3149773" y="486655"/>
              <a:ext cx="2736304" cy="2016224"/>
            </a:xfrm>
            <a:prstGeom prst="curvedConnector3">
              <a:avLst>
                <a:gd name="adj1" fmla="val 3175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フリーフォーム 18"/>
            <p:cNvSpPr/>
            <p:nvPr/>
          </p:nvSpPr>
          <p:spPr>
            <a:xfrm>
              <a:off x="689548" y="464695"/>
              <a:ext cx="8214609" cy="6175948"/>
            </a:xfrm>
            <a:custGeom>
              <a:avLst/>
              <a:gdLst>
                <a:gd name="connsiteX0" fmla="*/ 2473377 w 8214609"/>
                <a:gd name="connsiteY0" fmla="*/ 2038662 h 6175948"/>
                <a:gd name="connsiteX1" fmla="*/ 0 w 8214609"/>
                <a:gd name="connsiteY1" fmla="*/ 2053653 h 6175948"/>
                <a:gd name="connsiteX2" fmla="*/ 0 w 8214609"/>
                <a:gd name="connsiteY2" fmla="*/ 6130977 h 6175948"/>
                <a:gd name="connsiteX3" fmla="*/ 8214609 w 8214609"/>
                <a:gd name="connsiteY3" fmla="*/ 6175948 h 6175948"/>
                <a:gd name="connsiteX4" fmla="*/ 8184629 w 8214609"/>
                <a:gd name="connsiteY4" fmla="*/ 0 h 6175948"/>
                <a:gd name="connsiteX5" fmla="*/ 5186596 w 8214609"/>
                <a:gd name="connsiteY5" fmla="*/ 14990 h 6175948"/>
                <a:gd name="connsiteX6" fmla="*/ 5186596 w 8214609"/>
                <a:gd name="connsiteY6" fmla="*/ 14990 h 6175948"/>
                <a:gd name="connsiteX7" fmla="*/ 5186596 w 8214609"/>
                <a:gd name="connsiteY7" fmla="*/ 14990 h 617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14609" h="6175948">
                  <a:moveTo>
                    <a:pt x="2473377" y="2038662"/>
                  </a:moveTo>
                  <a:lnTo>
                    <a:pt x="0" y="2053653"/>
                  </a:lnTo>
                  <a:lnTo>
                    <a:pt x="0" y="6130977"/>
                  </a:lnTo>
                  <a:lnTo>
                    <a:pt x="8214609" y="6175948"/>
                  </a:lnTo>
                  <a:lnTo>
                    <a:pt x="8184629" y="0"/>
                  </a:lnTo>
                  <a:lnTo>
                    <a:pt x="5186596" y="14990"/>
                  </a:lnTo>
                  <a:lnTo>
                    <a:pt x="5186596" y="14990"/>
                  </a:lnTo>
                  <a:lnTo>
                    <a:pt x="5186596" y="1499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4" name="角丸四角形 33"/>
          <p:cNvSpPr/>
          <p:nvPr/>
        </p:nvSpPr>
        <p:spPr>
          <a:xfrm>
            <a:off x="395536" y="642657"/>
            <a:ext cx="3301259" cy="1750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95750" y="4312413"/>
            <a:ext cx="2964532" cy="15485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1835696" y="2244060"/>
            <a:ext cx="0" cy="2023851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4135717" y="1119433"/>
            <a:ext cx="2081262" cy="373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2">
                  <a:lumMod val="7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algn="ctr"/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ＤＦ平成ゴシック体W5" panose="020B0509000000000000" pitchFamily="49" charset="-128"/>
                <a:cs typeface="Calibri" panose="020F0502020204030204" pitchFamily="34" charset="0"/>
              </a:rPr>
              <a:t>⑥</a:t>
            </a:r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ＤＦ平成ゴシック体W5" panose="020B0509000000000000" pitchFamily="49" charset="-128"/>
                <a:cs typeface="Calibri" panose="020F0502020204030204" pitchFamily="34" charset="0"/>
              </a:rPr>
              <a:t> Incorporation</a:t>
            </a:r>
          </a:p>
          <a:p>
            <a:pPr algn="ctr"/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616815" y="5876333"/>
            <a:ext cx="3018226" cy="667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46" name="下矢印 45"/>
          <p:cNvSpPr/>
          <p:nvPr/>
        </p:nvSpPr>
        <p:spPr>
          <a:xfrm>
            <a:off x="1997747" y="2286118"/>
            <a:ext cx="83763" cy="1970377"/>
          </a:xfrm>
          <a:prstGeom prst="downArrow">
            <a:avLst>
              <a:gd name="adj1" fmla="val 50000"/>
              <a:gd name="adj2" fmla="val 8867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5855204" y="2289039"/>
            <a:ext cx="3548417" cy="26209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Def’s Mark1</a:t>
            </a:r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ABCM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Def’s Mark2</a:t>
            </a:r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ABCM </a:t>
            </a:r>
            <a:r>
              <a:rPr lang="ja-JP" altLang="en-US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＋</a:t>
            </a:r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Images </a:t>
            </a:r>
          </a:p>
          <a:p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CM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Def’s Mark3</a:t>
            </a:r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：</a:t>
            </a:r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 which</a:t>
            </a:r>
          </a:p>
          <a:p>
            <a:r>
              <a:rPr lang="en-US" altLang="ja-JP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expressed “ABCM” in the Language of your Country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365060" y="889908"/>
            <a:ext cx="2528706" cy="144865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YBCM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Wholly Owned Subsidiary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71879" y="5693379"/>
            <a:ext cx="3387624" cy="74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 </a:t>
            </a:r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Exclusive Distribution of  CM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メモ 1"/>
          <p:cNvSpPr/>
          <p:nvPr/>
        </p:nvSpPr>
        <p:spPr>
          <a:xfrm>
            <a:off x="83921" y="6309320"/>
            <a:ext cx="2664296" cy="511718"/>
          </a:xfrm>
          <a:prstGeom prst="foldedCorner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FF0000"/>
                </a:solidFill>
                <a:latin typeface="Calibri" panose="020F0502020204030204" pitchFamily="34" charset="0"/>
                <a:ea typeface="ＤＦ特太ゴシック体" panose="020B0509000000000000" pitchFamily="49" charset="-128"/>
                <a:cs typeface="Calibri" panose="020F0502020204030204" pitchFamily="34" charset="0"/>
              </a:rPr>
              <a:t>Your Country</a:t>
            </a:r>
            <a:endParaRPr kumimoji="1" lang="ja-JP" altLang="en-US" sz="3200" b="1" dirty="0">
              <a:solidFill>
                <a:srgbClr val="FF0000"/>
              </a:solidFill>
              <a:latin typeface="Calibri" panose="020F0502020204030204" pitchFamily="34" charset="0"/>
              <a:ea typeface="ＤＦ特太ゴシック体" panose="020B0509000000000000" pitchFamily="49" charset="-128"/>
              <a:cs typeface="Calibri" panose="020F0502020204030204" pitchFamily="34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67544" y="969706"/>
            <a:ext cx="2973697" cy="1289675"/>
            <a:chOff x="467544" y="969706"/>
            <a:chExt cx="2973697" cy="1289675"/>
          </a:xfrm>
        </p:grpSpPr>
        <p:sp>
          <p:nvSpPr>
            <p:cNvPr id="4" name="正方形/長方形 3"/>
            <p:cNvSpPr/>
            <p:nvPr/>
          </p:nvSpPr>
          <p:spPr>
            <a:xfrm>
              <a:off x="467544" y="969706"/>
              <a:ext cx="2955336" cy="12896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36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endParaRPr kumimoji="1" lang="ja-JP" altLang="en-US" sz="3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511415" y="1126766"/>
              <a:ext cx="2929826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400" dirty="0">
                  <a:ea typeface="メイリオ" panose="020B0604030504040204" pitchFamily="50" charset="-128"/>
                  <a:cs typeface="Calibri" panose="020F0502020204030204" pitchFamily="34" charset="0"/>
                </a:rPr>
                <a:t>ABCM</a:t>
              </a:r>
              <a:r>
                <a:rPr lang="ja-JP" altLang="en-US" sz="2400" dirty="0">
                  <a:ea typeface="メイリオ" panose="020B0604030504040204" pitchFamily="50" charset="-128"/>
                  <a:cs typeface="Calibri" panose="020F0502020204030204" pitchFamily="34" charset="0"/>
                </a:rPr>
                <a:t> </a:t>
              </a:r>
              <a:r>
                <a:rPr lang="en-US" altLang="ja-JP" sz="2400" dirty="0">
                  <a:ea typeface="メイリオ" panose="020B0604030504040204" pitchFamily="50" charset="-128"/>
                  <a:cs typeface="Calibri" panose="020F0502020204030204" pitchFamily="34" charset="0"/>
                </a:rPr>
                <a:t>Corp.</a:t>
              </a:r>
            </a:p>
            <a:p>
              <a:r>
                <a:rPr lang="en-US" altLang="ja-JP" sz="2000" dirty="0">
                  <a:ea typeface="メイリオ" panose="020B0604030504040204" pitchFamily="50" charset="-128"/>
                  <a:cs typeface="Calibri" panose="020F0502020204030204" pitchFamily="34" charset="0"/>
                </a:rPr>
                <a:t>(Manufacturer &amp; Seller of Construction Machineries)</a:t>
              </a:r>
              <a:endParaRPr lang="ja-JP" altLang="en-US" sz="2000" dirty="0">
                <a:ea typeface="メイリオ" panose="020B0604030504040204" pitchFamily="50" charset="-128"/>
                <a:cs typeface="Calibri" panose="020F0502020204030204" pitchFamily="34" charset="0"/>
              </a:endParaRPr>
            </a:p>
          </p:txBody>
        </p:sp>
      </p:grpSp>
      <p:sp>
        <p:nvSpPr>
          <p:cNvPr id="12" name="右矢印 11"/>
          <p:cNvSpPr/>
          <p:nvPr/>
        </p:nvSpPr>
        <p:spPr>
          <a:xfrm>
            <a:off x="3441241" y="5332748"/>
            <a:ext cx="3193800" cy="3286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793150" y="4847108"/>
            <a:ext cx="2423829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rgbClr val="517D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ABCM</a:t>
            </a:r>
          </a:p>
          <a:p>
            <a:pPr algn="ctr"/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Plf’s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Trademark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）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950771" y="1844021"/>
            <a:ext cx="2505527" cy="384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+mj-lt"/>
                <a:ea typeface="ＤＦ平成ゴシック体W5" panose="020B0509000000000000" pitchFamily="49" charset="-128"/>
              </a:rPr>
              <a:t>⑦ </a:t>
            </a:r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+mj-lt"/>
                <a:ea typeface="ＤＦ平成ゴシック体W5" panose="020B0509000000000000" pitchFamily="49" charset="-128"/>
              </a:rPr>
              <a:t>Import of </a:t>
            </a:r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CM</a:t>
            </a:r>
          </a:p>
          <a:p>
            <a:pPr algn="ctr"/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23" name="メモ 22"/>
          <p:cNvSpPr/>
          <p:nvPr/>
        </p:nvSpPr>
        <p:spPr>
          <a:xfrm>
            <a:off x="2443894" y="354497"/>
            <a:ext cx="2671342" cy="433036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latin typeface="Calibri" panose="020F0502020204030204" pitchFamily="34" charset="0"/>
                <a:ea typeface="ＤＦ特太ゴシック体" panose="020B0509000000000000" pitchFamily="49" charset="-128"/>
                <a:cs typeface="Calibri" panose="020F0502020204030204" pitchFamily="34" charset="0"/>
              </a:rPr>
              <a:t>Another Country</a:t>
            </a:r>
            <a:endParaRPr kumimoji="1" lang="ja-JP" altLang="en-US" sz="2800" b="1" dirty="0">
              <a:solidFill>
                <a:srgbClr val="FF0000"/>
              </a:solidFill>
              <a:latin typeface="Calibri" panose="020F0502020204030204" pitchFamily="34" charset="0"/>
              <a:ea typeface="ＤＦ特太ゴシック体" panose="020B0509000000000000" pitchFamily="49" charset="-128"/>
              <a:cs typeface="Calibri" panose="020F0502020204030204" pitchFamily="34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635041" y="4889091"/>
            <a:ext cx="2210590" cy="95506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IP Authority of your Country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249441" y="2688761"/>
            <a:ext cx="1838793" cy="1078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Exclusive Distributorship</a:t>
            </a:r>
          </a:p>
          <a:p>
            <a:pPr algn="ctr"/>
            <a:r>
              <a:rPr kumimoji="1"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81965" y="4070405"/>
            <a:ext cx="1521882" cy="457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 </a:t>
            </a:r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Termination</a:t>
            </a:r>
          </a:p>
          <a:p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 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1097646" y="3640816"/>
            <a:ext cx="7795" cy="34678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2064337" y="2813254"/>
            <a:ext cx="2161880" cy="8457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 </a:t>
            </a:r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 of Construction Machineries (“CM”)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3981944" y="2454404"/>
            <a:ext cx="4903356" cy="2197962"/>
          </a:xfrm>
          <a:prstGeom prst="round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3874518" y="2447695"/>
            <a:ext cx="2112622" cy="1028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⑧ 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Sales</a:t>
            </a:r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Lease</a:t>
            </a:r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ja-JP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</a:t>
            </a:r>
          </a:p>
        </p:txBody>
      </p:sp>
      <p:sp>
        <p:nvSpPr>
          <p:cNvPr id="32" name="下矢印 31"/>
          <p:cNvSpPr/>
          <p:nvPr/>
        </p:nvSpPr>
        <p:spPr>
          <a:xfrm rot="14305349">
            <a:off x="3336026" y="3404785"/>
            <a:ext cx="138460" cy="1154072"/>
          </a:xfrm>
          <a:prstGeom prst="downArrow">
            <a:avLst>
              <a:gd name="adj1" fmla="val 50000"/>
              <a:gd name="adj2" fmla="val 8867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05510" y="4486531"/>
            <a:ext cx="29180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XBC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Plf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Former Sole Distributor</a:t>
            </a:r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722384" y="5876595"/>
            <a:ext cx="54817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Registration of the Trademark </a:t>
            </a:r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</a:t>
            </a:r>
            <a:endParaRPr lang="en-US" altLang="ja-JP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The Designated Goods</a:t>
            </a:r>
          </a:p>
          <a:p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“Construction Machineries etc.”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29425" y="3750482"/>
            <a:ext cx="1259124" cy="3665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⑨ 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Lawsuit</a:t>
            </a:r>
            <a:endParaRPr kumimoji="1" lang="ja-JP" alt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4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126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ＤＦ平成ゴシック体W5</vt:lpstr>
      <vt:lpstr>Office ​​テーマ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maintenance</dc:creator>
  <cp:lastModifiedBy>Suthatip Jullamon Tasanachaikul</cp:lastModifiedBy>
  <cp:revision>37</cp:revision>
  <cp:lastPrinted>2017-05-22T05:42:43Z</cp:lastPrinted>
  <dcterms:created xsi:type="dcterms:W3CDTF">2017-05-08T06:25:22Z</dcterms:created>
  <dcterms:modified xsi:type="dcterms:W3CDTF">2021-08-13T06:40:04Z</dcterms:modified>
</cp:coreProperties>
</file>